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omfortaa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mfortaa-bold.fntdata"/><Relationship Id="rId16" Type="http://schemas.openxmlformats.org/officeDocument/2006/relationships/font" Target="fonts/Comforta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612b932808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612b932808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12b93280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612b93280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612b932808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612b932808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612b932808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612b932808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612b932808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612b932808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612b932808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612b932808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612b932808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612b932808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612b932808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612b932808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612b932808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612b932808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7.png"/><Relationship Id="rId6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jp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2414875" y="1671150"/>
            <a:ext cx="3969600" cy="18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1600">
                <a:solidFill>
                  <a:srgbClr val="434343"/>
                </a:solidFill>
              </a:rPr>
              <a:t>*</a:t>
            </a:r>
            <a:r>
              <a:rPr b="1" lang="en" sz="1160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744#</a:t>
            </a:r>
            <a:endParaRPr b="1" sz="1160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55" name="Google Shape;55;p13" title="logo_orange_speranz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2" y="54375"/>
            <a:ext cx="2442050" cy="10981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>
            <p:ph type="title"/>
          </p:nvPr>
        </p:nvSpPr>
        <p:spPr>
          <a:xfrm>
            <a:off x="311700" y="3979775"/>
            <a:ext cx="8520600" cy="9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Sistema de Vota</a:t>
            </a:r>
            <a:r>
              <a:rPr lang="en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ção Musical</a:t>
            </a:r>
            <a:endParaRPr>
              <a:solidFill>
                <a:srgbClr val="666666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66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Processo de votação, passo a passo.</a:t>
            </a:r>
            <a:endParaRPr sz="1566">
              <a:solidFill>
                <a:srgbClr val="666666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1" name="Google Shape;161;p22" title="WhatsApp Image 2025-06-04 at 13.24.22.jpe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4975" y="110475"/>
            <a:ext cx="2296324" cy="48920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2" name="Google Shape;162;p22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3" name="Google Shape;163;p22"/>
          <p:cNvSpPr/>
          <p:nvPr/>
        </p:nvSpPr>
        <p:spPr>
          <a:xfrm>
            <a:off x="1102850" y="879700"/>
            <a:ext cx="1933800" cy="13365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2"/>
          <p:cNvSpPr txBox="1"/>
          <p:nvPr>
            <p:ph idx="2" type="body"/>
          </p:nvPr>
        </p:nvSpPr>
        <p:spPr>
          <a:xfrm>
            <a:off x="4311600" y="1323000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9. Tendo conclu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ído todas as etapas com sucesso, será enviada uma mensagem similar a esta para o votante;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SzPts val="1700"/>
              <a:buFont typeface="Comfortaa"/>
              <a:buChar char="●"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Essa mensagem serve como comprovativo da operação realizada por mim(contributo para a minha canção favorita)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65" name="Google Shape;165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5" name="Google Shape;65;p14" title="WhatsApp Image 2025-06-04 at 13.24.18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975" y="110475"/>
            <a:ext cx="2296324" cy="49075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" name="Google Shape;66;p14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7" name="Google Shape;67;p14"/>
          <p:cNvSpPr/>
          <p:nvPr/>
        </p:nvSpPr>
        <p:spPr>
          <a:xfrm>
            <a:off x="994975" y="782625"/>
            <a:ext cx="2041800" cy="473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 txBox="1"/>
          <p:nvPr>
            <p:ph idx="2" type="body"/>
          </p:nvPr>
        </p:nvSpPr>
        <p:spPr>
          <a:xfrm>
            <a:off x="4311600" y="217102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Font typeface="Comfortaa"/>
              <a:buAutoNum type="arabicPeriod"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No teclado telefônico, discamos o *744#, e de seguida, clicamos em chamar, para que possamos ter acesso ao USSD.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5" title="WhatsApp Image 2025-06-04 at 13.24.18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975" y="110475"/>
            <a:ext cx="2296324" cy="4861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8" name="Google Shape;78;p15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9" name="Google Shape;79;p15"/>
          <p:cNvSpPr/>
          <p:nvPr/>
        </p:nvSpPr>
        <p:spPr>
          <a:xfrm>
            <a:off x="994975" y="782625"/>
            <a:ext cx="1893000" cy="473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0" name="Google Shape;80;p15" title="WhatsApp Image 2025-06-04 at 13.24.19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94975" y="110475"/>
            <a:ext cx="2296324" cy="489982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5"/>
          <p:cNvSpPr txBox="1"/>
          <p:nvPr>
            <p:ph idx="2" type="body"/>
          </p:nvPr>
        </p:nvSpPr>
        <p:spPr>
          <a:xfrm>
            <a:off x="4311600" y="2185100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2.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De seguida teremos duas op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ções, vamos para a opção </a:t>
            </a:r>
            <a:r>
              <a:rPr b="1" lang="en" sz="170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2 - Ngoma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, que é onde teremos acesso à parada musical.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82" name="Google Shape;8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cxnSp>
        <p:nvCxnSpPr>
          <p:cNvPr id="90" name="Google Shape;90;p16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1" name="Google Shape;91;p16"/>
          <p:cNvSpPr/>
          <p:nvPr/>
        </p:nvSpPr>
        <p:spPr>
          <a:xfrm>
            <a:off x="994975" y="782625"/>
            <a:ext cx="1893000" cy="473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16" title="WhatsApp Image 2025-06-04 at 13.24.19 (1)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975" y="110475"/>
            <a:ext cx="2296324" cy="4907576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 txBox="1"/>
          <p:nvPr>
            <p:ph idx="2" type="body"/>
          </p:nvPr>
        </p:nvSpPr>
        <p:spPr>
          <a:xfrm>
            <a:off x="4311600" y="2151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3. Entrando como votante, vou para a op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ção </a:t>
            </a:r>
            <a:r>
              <a:rPr b="1" lang="en" sz="170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1 - Quero votar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, para que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faça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 um contributo para a minha canção favorita.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Google Shape;102;p17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3" name="Google Shape;103;p17"/>
          <p:cNvSpPr/>
          <p:nvPr/>
        </p:nvSpPr>
        <p:spPr>
          <a:xfrm>
            <a:off x="994975" y="782625"/>
            <a:ext cx="1893000" cy="473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p17" title="WhatsApp Image 2025-06-04 at 13.24.20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975" y="110475"/>
            <a:ext cx="2296324" cy="4899824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7"/>
          <p:cNvSpPr txBox="1"/>
          <p:nvPr>
            <p:ph idx="2" type="body"/>
          </p:nvPr>
        </p:nvSpPr>
        <p:spPr>
          <a:xfrm>
            <a:off x="4311600" y="1774900"/>
            <a:ext cx="4449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4. Introduzo o código da minha canção favorita, para o seguinte exemplo, usei como código da canção a palavra </a:t>
            </a:r>
            <a:r>
              <a:rPr b="1" lang="en" sz="1700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Teste</a:t>
            </a:r>
            <a:endParaRPr b="1" sz="1700">
              <a:solidFill>
                <a:srgbClr val="666666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1700"/>
              <a:buFont typeface="Comfortaa"/>
              <a:buChar char="●"/>
            </a:pPr>
            <a:r>
              <a:rPr lang="en" sz="1700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Os códigos das canções são fornecidos pela emissora provincial da RM.</a:t>
            </a:r>
            <a:endParaRPr sz="1700">
              <a:solidFill>
                <a:srgbClr val="666666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06" name="Google Shape;10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cxnSp>
        <p:nvCxnSpPr>
          <p:cNvPr id="114" name="Google Shape;114;p18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5" name="Google Shape;115;p18"/>
          <p:cNvSpPr/>
          <p:nvPr/>
        </p:nvSpPr>
        <p:spPr>
          <a:xfrm>
            <a:off x="994975" y="782625"/>
            <a:ext cx="1893000" cy="473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6" name="Google Shape;116;p18" title="WhatsApp Image 2025-06-04 at 13.24.20 (1)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975" y="110475"/>
            <a:ext cx="2296324" cy="4899824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 txBox="1"/>
          <p:nvPr>
            <p:ph idx="2" type="body"/>
          </p:nvPr>
        </p:nvSpPr>
        <p:spPr>
          <a:xfrm>
            <a:off x="3970325" y="1152475"/>
            <a:ext cx="4862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5. Confirmo todos os dados da can</a:t>
            </a:r>
            <a:r>
              <a:rPr lang="en" sz="1500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ção(Autor, título) para o qual quero fazer o meu contributo, garantindo assim que o meu contributo vá de facto para a minha canção favorita, e clicar em </a:t>
            </a:r>
            <a:r>
              <a:rPr lang="en" sz="150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1 - confirmar.</a:t>
            </a:r>
            <a:endParaRPr sz="1500">
              <a:solidFill>
                <a:srgbClr val="FF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1500"/>
              <a:buFont typeface="Comfortaa"/>
              <a:buChar char="●"/>
            </a:pPr>
            <a:r>
              <a:rPr lang="en" sz="1500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Caso não seja a canção favorita, selecionar a opção </a:t>
            </a:r>
            <a:r>
              <a:rPr b="1" lang="en" sz="150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2 - Escollher outra delegação</a:t>
            </a:r>
            <a:r>
              <a:rPr lang="en" sz="1500">
                <a:solidFill>
                  <a:srgbClr val="666666"/>
                </a:solidFill>
                <a:latin typeface="Comfortaa"/>
                <a:ea typeface="Comfortaa"/>
                <a:cs typeface="Comfortaa"/>
                <a:sym typeface="Comfortaa"/>
              </a:rPr>
              <a:t>, de seguida seguir os passos(selecionar a delegação a qual a canção pertence).</a:t>
            </a:r>
            <a:endParaRPr sz="1500">
              <a:solidFill>
                <a:srgbClr val="666666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18" name="Google Shape;11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cxnSp>
        <p:nvCxnSpPr>
          <p:cNvPr id="126" name="Google Shape;126;p19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7" name="Google Shape;127;p19"/>
          <p:cNvSpPr/>
          <p:nvPr/>
        </p:nvSpPr>
        <p:spPr>
          <a:xfrm>
            <a:off x="994975" y="782625"/>
            <a:ext cx="1893000" cy="473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8" name="Google Shape;128;p19" title="WhatsApp Image 2025-06-04 at 13.24.21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975" y="110475"/>
            <a:ext cx="2296324" cy="4899824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9"/>
          <p:cNvSpPr txBox="1"/>
          <p:nvPr>
            <p:ph idx="2" type="body"/>
          </p:nvPr>
        </p:nvSpPr>
        <p:spPr>
          <a:xfrm>
            <a:off x="4311600" y="2133250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6. Introduzir o valor monet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ário que gostaria de contribuir para a canção, com um mínimo de 1mt por cada transação;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30" name="Google Shape;13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/>
          <p:nvPr>
            <p:ph type="title"/>
          </p:nvPr>
        </p:nvSpPr>
        <p:spPr>
          <a:xfrm>
            <a:off x="2953700" y="2742050"/>
            <a:ext cx="2357100" cy="41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91440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620">
                <a:solidFill>
                  <a:srgbClr val="999999"/>
                </a:solidFill>
                <a:latin typeface="Comfortaa"/>
                <a:ea typeface="Comfortaa"/>
                <a:cs typeface="Comfortaa"/>
                <a:sym typeface="Comfortaa"/>
              </a:rPr>
              <a:t>+258</a:t>
            </a:r>
            <a:endParaRPr sz="2620">
              <a:solidFill>
                <a:srgbClr val="999999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37" name="Google Shape;137;p20" title="WhatsApp Image 2025-06-04 at 13.24.21 (1).jpe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4975" y="110475"/>
            <a:ext cx="2296324" cy="48920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8" name="Google Shape;138;p20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9" name="Google Shape;139;p20"/>
          <p:cNvSpPr txBox="1"/>
          <p:nvPr>
            <p:ph idx="2" type="body"/>
          </p:nvPr>
        </p:nvSpPr>
        <p:spPr>
          <a:xfrm>
            <a:off x="4311600" y="1152475"/>
            <a:ext cx="4472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7. 	O pagamento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é processado, neste momento será chamada a carteira móvel de acordo com o número de telefone que está a navegar; Caso seja: </a:t>
            </a:r>
            <a:br>
              <a:rPr lang="en" sz="1700">
                <a:latin typeface="Comfortaa"/>
                <a:ea typeface="Comfortaa"/>
                <a:cs typeface="Comfortaa"/>
                <a:sym typeface="Comfortaa"/>
              </a:rPr>
            </a:b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		84/85&gt;Mpesa;</a:t>
            </a:r>
            <a:br>
              <a:rPr lang="en" sz="1700">
                <a:latin typeface="Comfortaa"/>
                <a:ea typeface="Comfortaa"/>
                <a:cs typeface="Comfortaa"/>
                <a:sym typeface="Comfortaa"/>
              </a:rPr>
            </a:b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	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	86/87&gt;Emola;</a:t>
            </a:r>
            <a:br>
              <a:rPr lang="en" sz="1700">
                <a:latin typeface="Comfortaa"/>
                <a:ea typeface="Comfortaa"/>
                <a:cs typeface="Comfortaa"/>
                <a:sym typeface="Comfortaa"/>
              </a:rPr>
            </a:b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		82/83&gt; Mkesh.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F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10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O USSD da Tmcel encontra-se em manutenção e estará disponível em breve.</a:t>
            </a:r>
            <a:endParaRPr sz="1100">
              <a:solidFill>
                <a:srgbClr val="FF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40" name="Google Shape;140;p20"/>
          <p:cNvSpPr/>
          <p:nvPr/>
        </p:nvSpPr>
        <p:spPr>
          <a:xfrm>
            <a:off x="2495125" y="2310150"/>
            <a:ext cx="365400" cy="1095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0"/>
          <p:cNvSpPr txBox="1"/>
          <p:nvPr/>
        </p:nvSpPr>
        <p:spPr>
          <a:xfrm>
            <a:off x="2282525" y="1802400"/>
            <a:ext cx="4395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42" name="Google Shape;14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0" name="Google Shape;150;p21" title="WhatsApp Image 2025-06-04 at 13.24.21 (2).jpe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4975" y="110475"/>
            <a:ext cx="2296324" cy="4876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1" name="Google Shape;151;p21"/>
          <p:cNvCxnSpPr/>
          <p:nvPr/>
        </p:nvCxnSpPr>
        <p:spPr>
          <a:xfrm>
            <a:off x="1140575" y="879700"/>
            <a:ext cx="70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21"/>
          <p:cNvSpPr txBox="1"/>
          <p:nvPr>
            <p:ph idx="2" type="body"/>
          </p:nvPr>
        </p:nvSpPr>
        <p:spPr>
          <a:xfrm>
            <a:off x="4311600" y="166582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8. Nesta etapa, temos a miss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ão de introduzir o </a:t>
            </a:r>
            <a:r>
              <a:rPr lang="en" sz="170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PIN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 da nossa carteira móvel, para que o valor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introduzido na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 etapa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anterior,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 seja subtraído da conta, para que a minha contribuição seja efectivada.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53" name="Google Shape;153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69025"/>
            <a:ext cx="9144001" cy="20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5055475"/>
            <a:ext cx="9176527" cy="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